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7B7B-BF6A-444C-A495-F8E3DC8C9690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CD0F-ADB1-45CC-8C3F-1699D9DA9A1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840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8CD0F-ADB1-45CC-8C3F-1699D9DA9A1C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213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102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33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409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243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000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798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61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75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95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17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78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7A430-D080-4A0E-93D2-C898BCD73B18}" type="datetimeFigureOut">
              <a:rPr lang="et-EE" smtClean="0"/>
              <a:t>29.10.2014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ADC2-3739-4B4C-A825-C3E5B66704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293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ESTGIS üldkoosolek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25. oktoober 2014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90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Tõnu </a:t>
            </a:r>
            <a:r>
              <a:rPr lang="et-EE" dirty="0" smtClean="0"/>
              <a:t>Oja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9469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Valimiste tulemused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3347864" y="1556792"/>
            <a:ext cx="60590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/>
              <a:t>Ave </a:t>
            </a:r>
            <a:r>
              <a:rPr lang="et-EE" dirty="0" smtClean="0"/>
              <a:t>Kargaja 71</a:t>
            </a:r>
          </a:p>
          <a:p>
            <a:pPr marL="0" indent="0">
              <a:buNone/>
            </a:pPr>
            <a:r>
              <a:rPr lang="et-EE" dirty="0"/>
              <a:t>Lea </a:t>
            </a:r>
            <a:r>
              <a:rPr lang="et-EE" dirty="0" err="1"/>
              <a:t>Pauts</a:t>
            </a:r>
            <a:r>
              <a:rPr lang="et-EE" dirty="0"/>
              <a:t> </a:t>
            </a:r>
            <a:r>
              <a:rPr lang="et-EE" dirty="0" smtClean="0"/>
              <a:t>69</a:t>
            </a:r>
            <a:endParaRPr lang="et-EE" dirty="0"/>
          </a:p>
          <a:p>
            <a:pPr marL="0" indent="0">
              <a:buNone/>
            </a:pPr>
            <a:r>
              <a:rPr lang="et-EE" dirty="0" err="1"/>
              <a:t>Enar</a:t>
            </a:r>
            <a:r>
              <a:rPr lang="et-EE" dirty="0"/>
              <a:t> </a:t>
            </a:r>
            <a:r>
              <a:rPr lang="et-EE" dirty="0" smtClean="0"/>
              <a:t>Leht 67</a:t>
            </a:r>
          </a:p>
          <a:p>
            <a:pPr marL="0" indent="0">
              <a:buNone/>
            </a:pPr>
            <a:r>
              <a:rPr lang="et-EE" dirty="0"/>
              <a:t>Tõnu Oja </a:t>
            </a:r>
            <a:r>
              <a:rPr lang="et-EE" dirty="0" smtClean="0"/>
              <a:t>65</a:t>
            </a:r>
            <a:endParaRPr lang="et-EE" dirty="0"/>
          </a:p>
          <a:p>
            <a:pPr marL="0" indent="0">
              <a:buNone/>
            </a:pPr>
            <a:r>
              <a:rPr lang="et-EE" dirty="0" err="1"/>
              <a:t>Hipp</a:t>
            </a:r>
            <a:r>
              <a:rPr lang="et-EE" dirty="0"/>
              <a:t> </a:t>
            </a:r>
            <a:r>
              <a:rPr lang="et-EE" dirty="0" smtClean="0"/>
              <a:t>Laigu 59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Maarja Mahlapuu 57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Mati </a:t>
            </a:r>
            <a:r>
              <a:rPr lang="et-EE" dirty="0" smtClean="0"/>
              <a:t>Tee 56</a:t>
            </a:r>
            <a:endParaRPr lang="et-EE" dirty="0"/>
          </a:p>
          <a:p>
            <a:pPr marL="0" indent="0">
              <a:buNone/>
            </a:pPr>
            <a:r>
              <a:rPr lang="et-EE" dirty="0" err="1"/>
              <a:t>Ranel</a:t>
            </a:r>
            <a:r>
              <a:rPr lang="et-EE" dirty="0"/>
              <a:t> </a:t>
            </a:r>
            <a:r>
              <a:rPr lang="et-EE" dirty="0" err="1" smtClean="0"/>
              <a:t>Suurna</a:t>
            </a:r>
            <a:r>
              <a:rPr lang="et-EE" dirty="0" smtClean="0"/>
              <a:t> 53</a:t>
            </a:r>
            <a:endParaRPr lang="et-EE" dirty="0"/>
          </a:p>
        </p:txBody>
      </p:sp>
      <p:pic>
        <p:nvPicPr>
          <p:cNvPr id="6" name="Pil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98830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4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ESTGIS juhatuse kandidaadid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98830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7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Ave Kargaja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19" y="1698333"/>
            <a:ext cx="6161357" cy="441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47" y="1695083"/>
            <a:ext cx="888280" cy="8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Enar</a:t>
            </a:r>
            <a:r>
              <a:rPr lang="et-EE" dirty="0"/>
              <a:t> </a:t>
            </a:r>
            <a:r>
              <a:rPr lang="et-EE" dirty="0" smtClean="0"/>
              <a:t>Leht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20" y="1600200"/>
            <a:ext cx="34287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2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Hipp</a:t>
            </a:r>
            <a:r>
              <a:rPr lang="et-EE" dirty="0"/>
              <a:t> </a:t>
            </a:r>
            <a:r>
              <a:rPr lang="et-EE" dirty="0" smtClean="0"/>
              <a:t>Laigu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35" y="1600200"/>
            <a:ext cx="30161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3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3660648" cy="3349752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Lea </a:t>
            </a:r>
            <a:r>
              <a:rPr lang="et-EE" dirty="0" err="1" smtClean="0"/>
              <a:t>Pauts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2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Maarja </a:t>
            </a:r>
            <a:r>
              <a:rPr lang="et-EE" dirty="0" smtClean="0"/>
              <a:t>Mahlapuu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51" y="1359672"/>
            <a:ext cx="4104456" cy="470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Mati </a:t>
            </a:r>
            <a:r>
              <a:rPr lang="et-EE" dirty="0" smtClean="0"/>
              <a:t>Tee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Ranel</a:t>
            </a:r>
            <a:r>
              <a:rPr lang="et-EE" dirty="0"/>
              <a:t> </a:t>
            </a:r>
            <a:r>
              <a:rPr lang="et-EE" dirty="0" err="1" smtClean="0"/>
              <a:t>Suurna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929855" cy="451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52</Words>
  <Application>Microsoft Office PowerPoint</Application>
  <PresentationFormat>Ekraaniseanss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2" baseType="lpstr">
      <vt:lpstr>Tarkvarakomplekti Office kujundus</vt:lpstr>
      <vt:lpstr>ESTGIS üldkoosolek</vt:lpstr>
      <vt:lpstr>ESTGIS juhatuse kandidaadid</vt:lpstr>
      <vt:lpstr>Ave Kargaja</vt:lpstr>
      <vt:lpstr>Enar Leht</vt:lpstr>
      <vt:lpstr>Hipp Laigu</vt:lpstr>
      <vt:lpstr>Lea Pauts</vt:lpstr>
      <vt:lpstr>Maarja Mahlapuu</vt:lpstr>
      <vt:lpstr>Mati Tee</vt:lpstr>
      <vt:lpstr>Ranel Suurna</vt:lpstr>
      <vt:lpstr>Tõnu Oja</vt:lpstr>
      <vt:lpstr>Valimiste tulemused</vt:lpstr>
    </vt:vector>
  </TitlesOfParts>
  <Company>Tallinna Linnakantselei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Ivari Rannama</dc:creator>
  <cp:lastModifiedBy>Ivari Rannama</cp:lastModifiedBy>
  <cp:revision>22</cp:revision>
  <dcterms:created xsi:type="dcterms:W3CDTF">2014-10-23T14:00:18Z</dcterms:created>
  <dcterms:modified xsi:type="dcterms:W3CDTF">2014-10-29T09:58:26Z</dcterms:modified>
</cp:coreProperties>
</file>